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64" r:id="rId3"/>
    <p:sldId id="258" r:id="rId4"/>
    <p:sldId id="260" r:id="rId5"/>
    <p:sldId id="366" r:id="rId6"/>
    <p:sldId id="362" r:id="rId7"/>
    <p:sldId id="360" r:id="rId8"/>
    <p:sldId id="359" r:id="rId9"/>
    <p:sldId id="266" r:id="rId10"/>
    <p:sldId id="259" r:id="rId11"/>
    <p:sldId id="367" r:id="rId12"/>
    <p:sldId id="340" r:id="rId13"/>
    <p:sldId id="278" r:id="rId14"/>
    <p:sldId id="279" r:id="rId15"/>
    <p:sldId id="369" r:id="rId16"/>
    <p:sldId id="370" r:id="rId17"/>
    <p:sldId id="368" r:id="rId18"/>
    <p:sldId id="380" r:id="rId19"/>
    <p:sldId id="376" r:id="rId20"/>
    <p:sldId id="377" r:id="rId21"/>
    <p:sldId id="341" r:id="rId22"/>
    <p:sldId id="283" r:id="rId23"/>
    <p:sldId id="284" r:id="rId24"/>
    <p:sldId id="371" r:id="rId25"/>
    <p:sldId id="342" r:id="rId26"/>
    <p:sldId id="314" r:id="rId27"/>
    <p:sldId id="315" r:id="rId28"/>
    <p:sldId id="316" r:id="rId29"/>
    <p:sldId id="372" r:id="rId30"/>
    <p:sldId id="374" r:id="rId31"/>
    <p:sldId id="373" r:id="rId32"/>
    <p:sldId id="375" r:id="rId33"/>
    <p:sldId id="343" r:id="rId34"/>
    <p:sldId id="325" r:id="rId35"/>
    <p:sldId id="326" r:id="rId36"/>
    <p:sldId id="379" r:id="rId37"/>
    <p:sldId id="378" r:id="rId38"/>
    <p:sldId id="344" r:id="rId39"/>
    <p:sldId id="332" r:id="rId40"/>
    <p:sldId id="333" r:id="rId41"/>
    <p:sldId id="345" r:id="rId42"/>
    <p:sldId id="346" r:id="rId43"/>
    <p:sldId id="347" r:id="rId44"/>
    <p:sldId id="352" r:id="rId45"/>
    <p:sldId id="361" r:id="rId46"/>
    <p:sldId id="365" r:id="rId47"/>
    <p:sldId id="351" r:id="rId48"/>
    <p:sldId id="348" r:id="rId49"/>
    <p:sldId id="349" r:id="rId50"/>
    <p:sldId id="355" r:id="rId51"/>
    <p:sldId id="354" r:id="rId52"/>
    <p:sldId id="356" r:id="rId53"/>
    <p:sldId id="363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89" d="100"/>
          <a:sy n="89" d="100"/>
        </p:scale>
        <p:origin x="90" y="8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tim@azuredepot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0172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162698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623060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azadmin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3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3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slide show fatigue</a:t>
            </a:r>
          </a:p>
          <a:p>
            <a:r>
              <a:rPr lang="en-US" dirty="0"/>
              <a:t>Learn by doing – nearly 100 percent demo</a:t>
            </a:r>
          </a:p>
          <a:p>
            <a:r>
              <a:rPr lang="en-US" dirty="0"/>
              <a:t>I’m here to answer your questions – take advantage of this!</a:t>
            </a:r>
          </a:p>
        </p:txBody>
      </p:sp>
    </p:spTree>
    <p:extLst>
      <p:ext uri="{BB962C8B-B14F-4D97-AF65-F5344CB8AC3E}">
        <p14:creationId xmlns:p14="http://schemas.microsoft.com/office/powerpoint/2010/main" val="1933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367771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570</TotalTime>
  <Words>844</Words>
  <Application>Microsoft Office PowerPoint</Application>
  <PresentationFormat>On-screen Show (16:9)</PresentationFormat>
  <Paragraphs>189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Courier New</vt:lpstr>
      <vt:lpstr>Gotham Medium</vt:lpstr>
      <vt:lpstr>Standard_LiveLessons_2017</vt:lpstr>
      <vt:lpstr>Exam AZ-103: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Microsoft Role-Based Certifications</vt:lpstr>
      <vt:lpstr>Tim's Cert Study Pyramid</vt:lpstr>
      <vt:lpstr>Module 1: Manage Azure Subscriptions and Resources </vt:lpstr>
      <vt:lpstr>Module 1 Learning Objectives</vt:lpstr>
      <vt:lpstr>Azure Management Scopes</vt:lpstr>
      <vt:lpstr>Module 1 Demo</vt:lpstr>
      <vt:lpstr>Module 2: Implement and Manage Storage </vt:lpstr>
      <vt:lpstr>Module 2 Learning Objectives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  <vt:lpstr>Exam AZ-103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111</cp:revision>
  <dcterms:created xsi:type="dcterms:W3CDTF">2015-09-28T19:52:00Z</dcterms:created>
  <dcterms:modified xsi:type="dcterms:W3CDTF">2020-01-14T15:30:30Z</dcterms:modified>
</cp:coreProperties>
</file>